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Playfair Display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61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586720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86720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733218" y="2235350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1000"/>
              </a:spcBef>
              <a:buSzPct val="100000"/>
              <a:defRPr sz="4800"/>
            </a:lvl1pPr>
            <a:lvl2pPr lvl="1" rtl="0">
              <a:spcBef>
                <a:spcPts val="1000"/>
              </a:spcBef>
              <a:buSzPct val="100000"/>
              <a:defRPr sz="4800"/>
            </a:lvl2pPr>
            <a:lvl3pPr lvl="2" rtl="0">
              <a:spcBef>
                <a:spcPts val="1000"/>
              </a:spcBef>
              <a:buSzPct val="100000"/>
              <a:defRPr sz="4800"/>
            </a:lvl3pPr>
            <a:lvl4pPr lvl="3" rtl="0">
              <a:spcBef>
                <a:spcPts val="1000"/>
              </a:spcBef>
              <a:buSzPct val="100000"/>
              <a:defRPr sz="4800"/>
            </a:lvl4pPr>
            <a:lvl5pPr lvl="4" rtl="0">
              <a:spcBef>
                <a:spcPts val="1000"/>
              </a:spcBef>
              <a:buSzPct val="100000"/>
              <a:defRPr sz="4800"/>
            </a:lvl5pPr>
            <a:lvl6pPr lvl="5" rtl="0">
              <a:spcBef>
                <a:spcPts val="1000"/>
              </a:spcBef>
              <a:buSzPct val="100000"/>
              <a:defRPr sz="4800"/>
            </a:lvl6pPr>
            <a:lvl7pPr lvl="6" rtl="0">
              <a:spcBef>
                <a:spcPts val="1000"/>
              </a:spcBef>
              <a:buSzPct val="100000"/>
              <a:defRPr sz="4800"/>
            </a:lvl7pPr>
            <a:lvl8pPr lvl="7" rtl="0">
              <a:spcBef>
                <a:spcPts val="1000"/>
              </a:spcBef>
              <a:buSzPct val="100000"/>
              <a:defRPr sz="4800"/>
            </a:lvl8pPr>
            <a:lvl9pPr lvl="8" rtl="0">
              <a:spcBef>
                <a:spcPts val="100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586720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586720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586725" y="1353787"/>
            <a:ext cx="79707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86725" y="2968387"/>
            <a:ext cx="79707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586720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586720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419425" y="1154194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28"/>
          <p:cNvCxnSpPr/>
          <p:nvPr/>
        </p:nvCxnSpPr>
        <p:spPr>
          <a:xfrm>
            <a:off x="419425" y="1154194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hape 37"/>
          <p:cNvCxnSpPr/>
          <p:nvPr/>
        </p:nvCxnSpPr>
        <p:spPr>
          <a:xfrm>
            <a:off x="411043" y="1417772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586720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86720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348400" y="470250"/>
            <a:ext cx="6180299" cy="1186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Dungeon Crawler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4018125" y="3923350"/>
            <a:ext cx="4064100" cy="895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By Alex Blair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275" y="1505200"/>
            <a:ext cx="2199900" cy="21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35043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Idea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14825" y="451500"/>
            <a:ext cx="4716300" cy="400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My idea was to make a text based dungeon crawler type of game where you, the hero, would move around a virtual space and fight monsters as well as explore.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is completely based on text prompts and choices.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original plan was to read all text from a .txt file and to parse it as needed, as well as develop a 2D GUI that the player could visually navigate through.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99" y="2118950"/>
            <a:ext cx="3288450" cy="22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went well?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 was able to implement a class hierarchy for the player, dungeon, chamber, combat, and enemy classes.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 used generics and data structures such as HashMaps to store information on my dungeon rooms.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Debugging, debugging, debugging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 learned what I struggle with and what I have a solid foundation in.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64325" y="27497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do I need to do better?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5263825" y="1417800"/>
            <a:ext cx="3568500" cy="315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Finish the GUI implementation and the file IO text processing.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Fix bugs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Create more enemies and more user response options.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045" y="1723825"/>
            <a:ext cx="2320922" cy="253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Plans?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4899600" cy="315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 do plan to fully implement the GUI at the very least.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 also would like to make my dungeon crawler into an Android application.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50" y="3003699"/>
            <a:ext cx="2408825" cy="16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099" y="372725"/>
            <a:ext cx="2115052" cy="211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18915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560250" y="4068175"/>
            <a:ext cx="2808900" cy="81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Demo Time!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625" y="736924"/>
            <a:ext cx="5240423" cy="2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35767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000" y="1622012"/>
            <a:ext cx="47625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-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On-screen Show (16:9)</PresentationFormat>
  <Paragraphs>21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Lato</vt:lpstr>
      <vt:lpstr>Playfair Display</vt:lpstr>
      <vt:lpstr>Arial</vt:lpstr>
      <vt:lpstr>Times New Roman</vt:lpstr>
      <vt:lpstr>blue-gold</vt:lpstr>
      <vt:lpstr>Dungeon Crawler</vt:lpstr>
      <vt:lpstr>Idea</vt:lpstr>
      <vt:lpstr>What went well?</vt:lpstr>
      <vt:lpstr>What do I need to do better?</vt:lpstr>
      <vt:lpstr>Future Plans?</vt:lpstr>
      <vt:lpstr>Demo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Dungeon Crawler</dc:title>
  <dc:creator>Alex Blair</dc:creator>
  <cp:lastModifiedBy>Alex Blair</cp:lastModifiedBy>
  <cp:revision>1</cp:revision>
  <dcterms:modified xsi:type="dcterms:W3CDTF">2017-01-25T11:41:11Z</dcterms:modified>
</cp:coreProperties>
</file>